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72" r:id="rId10"/>
    <p:sldId id="264" r:id="rId11"/>
    <p:sldId id="265" r:id="rId12"/>
    <p:sldId id="275" r:id="rId13"/>
    <p:sldId id="266" r:id="rId14"/>
    <p:sldId id="273" r:id="rId15"/>
    <p:sldId id="271" r:id="rId16"/>
    <p:sldId id="267" r:id="rId17"/>
    <p:sldId id="268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1" d="100"/>
        <a:sy n="20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5FA23-124D-894A-97A6-EDA0B7914E9D}" type="datetimeFigureOut">
              <a:rPr lang="en-US" smtClean="0"/>
              <a:t>7/15/13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C8D37-B0D5-3E43-AD2E-8F88753B5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53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DDA7E-C1F2-074F-A537-D0813FAC23C5}" type="datetimeFigureOut">
              <a:rPr lang="en-US" smtClean="0"/>
              <a:t>7/15/13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9AD67-7EB4-444E-A495-23D3AA10F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0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9AD67-7EB4-444E-A495-23D3AA10FB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1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9AD67-7EB4-444E-A495-23D3AA10FB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1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9AD67-7EB4-444E-A495-23D3AA10FB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1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9AD67-7EB4-444E-A495-23D3AA10FB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1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ED3E41-E2DE-48B7-AD25-2C05D8372D60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7/15/13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7/15/13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02C6-8B37-41F0-B3E4-774551D1C22F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F78D1B-BB73-41B2-8202-C6678B761557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E46-B9AD-4605-BA48-F4BA770367EA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492-1D66-40E5-BF5F-8AE5B76A3760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120655-FBEF-4656-A8A9-E7D9EB4F4DEC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2BA2-D035-44CD-B6C5-345CD46C68A9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12544D9-E8EB-4DFC-9BAC-8FC5CFB1A919}" type="datetime4">
              <a:rPr lang="en-US" smtClean="0"/>
              <a:pPr/>
              <a:t>July 15,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F894904-8048-429B-BF77-F17DA8F8287B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6441D7B3-F7C5-4013-AC5D-399DD8DB11FA}" type="datetime4">
              <a:rPr lang="en-US" smtClean="0"/>
              <a:pPr/>
              <a:t>July 15,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sldNum="0"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Ms. Sinclair’s Saturday Science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900" dirty="0" smtClean="0"/>
              <a:t>LANDFORMS</a:t>
            </a:r>
            <a:endParaRPr lang="en-US" sz="6900" dirty="0"/>
          </a:p>
        </p:txBody>
      </p:sp>
    </p:spTree>
    <p:extLst>
      <p:ext uri="{BB962C8B-B14F-4D97-AF65-F5344CB8AC3E}">
        <p14:creationId xmlns:p14="http://schemas.microsoft.com/office/powerpoint/2010/main" val="201854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 noChangeAspect="1"/>
          </p:cNvPicPr>
          <p:nvPr/>
        </p:nvPicPr>
        <p:blipFill>
          <a:blip r:embed="rId2"/>
          <a:srcRect t="17753" b="17753"/>
          <a:stretch>
            <a:fillRect/>
          </a:stretch>
        </p:blipFill>
        <p:spPr>
          <a:xfrm>
            <a:off x="3946349" y="1904999"/>
            <a:ext cx="5062537" cy="3696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5" y="1422402"/>
            <a:ext cx="3427535" cy="458893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difference?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3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1704" b="11704"/>
          <a:stretch>
            <a:fillRect/>
          </a:stretch>
        </p:blipFill>
        <p:spPr>
          <a:xfrm>
            <a:off x="272415" y="818670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64425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6744" b="6744"/>
          <a:stretch>
            <a:fillRect/>
          </a:stretch>
        </p:blipFill>
        <p:spPr>
          <a:xfrm>
            <a:off x="274320" y="832781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236012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6298" b="6298"/>
          <a:stretch>
            <a:fillRect/>
          </a:stretch>
        </p:blipFill>
        <p:spPr>
          <a:xfrm>
            <a:off x="274320" y="903336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219507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500" dirty="0" smtClean="0"/>
              <a:t>Desert</a:t>
            </a:r>
            <a:endParaRPr lang="en-US" sz="4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 you know what these are?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did you know?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are some similar characteristics?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 different characteristics?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6707" r="16707"/>
          <a:stretch>
            <a:fillRect/>
          </a:stretch>
        </p:blipFill>
        <p:spPr>
          <a:xfrm>
            <a:off x="3775935" y="545592"/>
            <a:ext cx="5063266" cy="5702808"/>
          </a:xfrm>
        </p:spPr>
      </p:pic>
    </p:spTree>
    <p:extLst>
      <p:ext uri="{BB962C8B-B14F-4D97-AF65-F5344CB8AC3E}">
        <p14:creationId xmlns:p14="http://schemas.microsoft.com/office/powerpoint/2010/main" val="1231023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1704" b="11704"/>
          <a:stretch>
            <a:fillRect/>
          </a:stretch>
        </p:blipFill>
        <p:spPr>
          <a:xfrm>
            <a:off x="373098" y="1058559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3746944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5699" b="5699"/>
          <a:stretch>
            <a:fillRect/>
          </a:stretch>
        </p:blipFill>
        <p:spPr>
          <a:xfrm>
            <a:off x="231987" y="861003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134177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6761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500" dirty="0" smtClean="0"/>
              <a:t>River</a:t>
            </a:r>
            <a:endParaRPr lang="en-US" sz="4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 you know what these are?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did you know?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are some similar characteristics?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 different characteristics?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21632" r="21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426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1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098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 descr="M2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78" r="-15278"/>
          <a:stretch>
            <a:fillRect/>
          </a:stretch>
        </p:blipFill>
        <p:spPr>
          <a:xfrm>
            <a:off x="-673608" y="228600"/>
            <a:ext cx="10855621" cy="6236208"/>
          </a:xfrm>
        </p:spPr>
      </p:pic>
    </p:spTree>
    <p:extLst>
      <p:ext uri="{BB962C8B-B14F-4D97-AF65-F5344CB8AC3E}">
        <p14:creationId xmlns:p14="http://schemas.microsoft.com/office/powerpoint/2010/main" val="137011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 descr="M3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16" r="-22116"/>
          <a:stretch>
            <a:fillRect/>
          </a:stretch>
        </p:blipFill>
        <p:spPr>
          <a:xfrm>
            <a:off x="-600230" y="397933"/>
            <a:ext cx="10457688" cy="6007608"/>
          </a:xfrm>
        </p:spPr>
      </p:pic>
    </p:spTree>
    <p:extLst>
      <p:ext uri="{BB962C8B-B14F-4D97-AF65-F5344CB8AC3E}">
        <p14:creationId xmlns:p14="http://schemas.microsoft.com/office/powerpoint/2010/main" val="34913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500" dirty="0" smtClean="0"/>
              <a:t>Mountains</a:t>
            </a:r>
            <a:endParaRPr lang="en-US" sz="4500" dirty="0"/>
          </a:p>
        </p:txBody>
      </p:sp>
      <p:pic>
        <p:nvPicPr>
          <p:cNvPr id="5" name="Content Placeholder 4" descr="Mountain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r="16707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 you know what these are?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did you know?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are some similar characteristics?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 different characteristics?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6663" y="5926667"/>
            <a:ext cx="506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Mt. Everest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2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V2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1" r="-7261"/>
          <a:stretch>
            <a:fillRect/>
          </a:stretch>
        </p:blipFill>
        <p:spPr>
          <a:xfrm>
            <a:off x="-372047" y="578556"/>
            <a:ext cx="9848505" cy="5657652"/>
          </a:xfrm>
        </p:spPr>
      </p:pic>
    </p:spTree>
    <p:extLst>
      <p:ext uri="{BB962C8B-B14F-4D97-AF65-F5344CB8AC3E}">
        <p14:creationId xmlns:p14="http://schemas.microsoft.com/office/powerpoint/2010/main" val="470067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V1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78" r="-15278"/>
          <a:stretch>
            <a:fillRect/>
          </a:stretch>
        </p:blipFill>
        <p:spPr>
          <a:xfrm>
            <a:off x="-245638" y="592667"/>
            <a:ext cx="9823942" cy="5643541"/>
          </a:xfrm>
        </p:spPr>
      </p:pic>
    </p:spTree>
    <p:extLst>
      <p:ext uri="{BB962C8B-B14F-4D97-AF65-F5344CB8AC3E}">
        <p14:creationId xmlns:p14="http://schemas.microsoft.com/office/powerpoint/2010/main" val="114977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2" y="359436"/>
            <a:ext cx="7894108" cy="59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3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500" dirty="0" smtClean="0"/>
              <a:t>Valley</a:t>
            </a:r>
            <a:endParaRPr lang="en-US" sz="4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 you know what these are?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did you know?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are some similar characteristics?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 different characteristics?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184" y="1527050"/>
            <a:ext cx="5433416" cy="407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872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</TotalTime>
  <Words>109</Words>
  <Application>Microsoft Macintosh PowerPoint</Application>
  <PresentationFormat>On-screen Show (4:3)</PresentationFormat>
  <Paragraphs>28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Soho</vt:lpstr>
      <vt:lpstr>LANDFORMS</vt:lpstr>
      <vt:lpstr>PowerPoint Presentation</vt:lpstr>
      <vt:lpstr>PowerPoint Presentation</vt:lpstr>
      <vt:lpstr>PowerPoint Presentation</vt:lpstr>
      <vt:lpstr>Mountains</vt:lpstr>
      <vt:lpstr>PowerPoint Presentation</vt:lpstr>
      <vt:lpstr>PowerPoint Presentation</vt:lpstr>
      <vt:lpstr>PowerPoint Presentation</vt:lpstr>
      <vt:lpstr>Valley</vt:lpstr>
      <vt:lpstr>What’s the difference?</vt:lpstr>
      <vt:lpstr>PowerPoint Presentation</vt:lpstr>
      <vt:lpstr>PowerPoint Presentation</vt:lpstr>
      <vt:lpstr>PowerPoint Presentation</vt:lpstr>
      <vt:lpstr>Desert</vt:lpstr>
      <vt:lpstr>PowerPoint Presentation</vt:lpstr>
      <vt:lpstr>PowerPoint Presentation</vt:lpstr>
      <vt:lpstr>PowerPoint Presentation</vt:lpstr>
      <vt:lpstr>River</vt:lpstr>
    </vt:vector>
  </TitlesOfParts>
  <Company>Indiana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LANDFORMS</dc:title>
  <dc:creator>Emma Sinclair</dc:creator>
  <cp:lastModifiedBy>Rochelle B. Schatz</cp:lastModifiedBy>
  <cp:revision>11</cp:revision>
  <cp:lastPrinted>2012-01-27T20:47:59Z</cp:lastPrinted>
  <dcterms:created xsi:type="dcterms:W3CDTF">2012-01-27T18:48:21Z</dcterms:created>
  <dcterms:modified xsi:type="dcterms:W3CDTF">2013-07-15T15:21:18Z</dcterms:modified>
</cp:coreProperties>
</file>